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3456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52" autoAdjust="0"/>
  </p:normalViewPr>
  <p:slideViewPr>
    <p:cSldViewPr showGuides="1">
      <p:cViewPr>
        <p:scale>
          <a:sx n="100" d="100"/>
          <a:sy n="100" d="100"/>
        </p:scale>
        <p:origin x="-282" y="29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73BAE-211D-4E27-81D1-36C496132FFC}" type="datetimeFigureOut">
              <a:rPr lang="en-GB" smtClean="0"/>
              <a:pPr/>
              <a:t>14/11/2011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17574-3F2A-47E0-BFA8-E5FE52196E76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4916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17574-3F2A-47E0-BFA8-E5FE52196E7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10645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70AC-6D83-43E0-A762-3C6393D35AAB}" type="datetimeFigureOut">
              <a:rPr lang="en-GB" smtClean="0"/>
              <a:pPr/>
              <a:t>14/11/2011</a:t>
            </a:fld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9B58F-B275-4719-95CF-A7B641F59991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Blog banner.jp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81" t="19378" r="3773" b="18553"/>
          <a:stretch>
            <a:fillRect/>
          </a:stretch>
        </p:blipFill>
        <p:spPr>
          <a:xfrm>
            <a:off x="0" y="0"/>
            <a:ext cx="6884616" cy="111561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835823" y="145442"/>
            <a:ext cx="3186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IMPRINTS</a:t>
            </a:r>
            <a:endParaRPr lang="en-GB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0" y="1115617"/>
            <a:ext cx="6858000" cy="315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1107829"/>
            <a:ext cx="68725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Identity Management – Public Responses to </a:t>
            </a:r>
            <a:r>
              <a:rPr lang="nl-NL" sz="1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nl-NL" sz="1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dentity </a:t>
            </a:r>
            <a:r>
              <a:rPr lang="nl-NL" sz="15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nl-NL" sz="1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echnologies and Services</a:t>
            </a:r>
            <a:endParaRPr lang="en-GB" sz="1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4" descr="http://www.globaluncertainties.org.uk/Image/RCUK_GlobalUn_RGB_tcm11-971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85184" y="1452289"/>
            <a:ext cx="1906341" cy="150846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hthoek 14"/>
          <p:cNvSpPr/>
          <p:nvPr/>
        </p:nvSpPr>
        <p:spPr>
          <a:xfrm>
            <a:off x="149826" y="6660232"/>
            <a:ext cx="6532947" cy="210826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endParaRPr lang="nl-NL" sz="1300" b="1" u="sng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12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OF LOUGHBOROUGH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 Liesbet Van Zoonen (e.a.van-zoonen@lboro.ac.uk)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Jasmine Harvey (j.m.harvey@lboro.ac.uk)</a:t>
            </a:r>
          </a:p>
          <a:p>
            <a:pPr>
              <a:spcBef>
                <a:spcPts val="600"/>
              </a:spcBef>
            </a:pP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UNIVERSITY OF ESSEX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Aletta Norval </a:t>
            </a:r>
            <a:r>
              <a:rPr lang="nl-NL" sz="1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alett@essex.ac.uk)</a:t>
            </a:r>
          </a:p>
          <a:p>
            <a:r>
              <a:rPr lang="nl-NL" sz="1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Resercher</a:t>
            </a:r>
            <a:endParaRPr lang="nl-NL" sz="1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UNIVERSITY OF DUNDEE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Sandra 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Wilson (</a:t>
            </a:r>
            <a:r>
              <a:rPr lang="nl-NL" sz="1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s.z.wilson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nl-NL" sz="1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dundee.ac.uk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nl-NL" sz="1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Researcher</a:t>
            </a:r>
          </a:p>
          <a:p>
            <a:pPr>
              <a:spcBef>
                <a:spcPts val="1200"/>
              </a:spcBef>
            </a:pPr>
            <a:endParaRPr lang="nl-NL" sz="12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OF NORTHUMBRIA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 Pam Briggs </a:t>
            </a:r>
            <a:r>
              <a:rPr lang="nl-NL" sz="1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p.briggs@northumbria.ac.uk)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Researcher</a:t>
            </a:r>
          </a:p>
          <a:p>
            <a:endParaRPr lang="nl-NL" sz="13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PACIFIC </a:t>
            </a:r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NORTHWEST NATIONAL </a:t>
            </a:r>
          </a:p>
          <a:p>
            <a:r>
              <a:rPr lang="nl-NL" sz="12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LABORATORY 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Tom </a:t>
            </a:r>
            <a:r>
              <a:rPr lang="nl-NL" sz="1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Sanquist (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sanquist@pnl.gov)</a:t>
            </a:r>
          </a:p>
          <a:p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 </a:t>
            </a:r>
            <a:r>
              <a:rPr lang="nl-NL" sz="1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Dave </a:t>
            </a:r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Thurman (dave.thurman@pnl.gov)</a:t>
            </a:r>
            <a:endParaRPr lang="nl-NL" sz="1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Rechte verbindingslijn 17"/>
          <p:cNvCxnSpPr/>
          <p:nvPr/>
        </p:nvCxnSpPr>
        <p:spPr>
          <a:xfrm>
            <a:off x="-12700" y="6880353"/>
            <a:ext cx="685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152427" y="1789247"/>
            <a:ext cx="274937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do we </a:t>
            </a:r>
            <a:r>
              <a:rPr lang="nl-NL" sz="16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refuse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ID-cards… </a:t>
            </a:r>
          </a:p>
          <a:p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nl-NL" sz="16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love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customer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loyalty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programs?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152427" y="2815932"/>
            <a:ext cx="2749722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are we </a:t>
            </a:r>
            <a:r>
              <a:rPr lang="nl-NL" sz="16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concerned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about electronic patient files…..but </a:t>
            </a:r>
            <a:r>
              <a:rPr lang="nl-NL" sz="16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share</a:t>
            </a:r>
            <a:r>
              <a:rPr lang="nl-NL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many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personal details on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Facebook</a:t>
            </a:r>
            <a:r>
              <a:rPr lang="nl-NL" sz="1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nl-NL" sz="1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152775" y="4142854"/>
            <a:ext cx="274937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b="1" dirty="0" err="1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taboos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1600" b="1" dirty="0" err="1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desires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inform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responses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future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technologies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authentication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3028876" y="1619672"/>
            <a:ext cx="3816424" cy="37367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 this multidisciplinary, </a:t>
            </a:r>
          </a:p>
          <a:p>
            <a:pPr>
              <a:lnSpc>
                <a:spcPts val="2600"/>
              </a:lnSpc>
            </a:pP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comparative research </a:t>
            </a:r>
          </a:p>
          <a:p>
            <a:pPr>
              <a:lnSpc>
                <a:spcPts val="2600"/>
              </a:lnSpc>
            </a:pP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project, we examine </a:t>
            </a:r>
          </a:p>
          <a:p>
            <a:pPr>
              <a:lnSpc>
                <a:spcPts val="2600"/>
              </a:lnSpc>
            </a:pP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popular, policy and professional expectations about identity management in the near future. We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discuss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these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scenarios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intensively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members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of the public in order to map and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understand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their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desires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taboos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The results will be beneficial to government, commercial and civic stakeholders in the UK and the US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478249" y="5723878"/>
            <a:ext cx="4047301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nl-NL" sz="135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Our research was selected as a </a:t>
            </a:r>
            <a:r>
              <a:rPr lang="nl-NL" sz="135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Big Idea for the Future</a:t>
            </a:r>
            <a:r>
              <a:rPr lang="nl-NL" sz="135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by the Research Councils and the Universities of the UK, in 2011. This involves research that is expected to have </a:t>
            </a:r>
            <a:r>
              <a:rPr lang="nl-NL" sz="1350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nl-NL" sz="135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a profound impact on our future</a:t>
            </a:r>
            <a:r>
              <a:rPr lang="nl-NL" sz="135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.’</a:t>
            </a:r>
          </a:p>
        </p:txBody>
      </p:sp>
      <p:sp>
        <p:nvSpPr>
          <p:cNvPr id="16" name="Tekstvak 9"/>
          <p:cNvSpPr txBox="1"/>
          <p:nvPr/>
        </p:nvSpPr>
        <p:spPr>
          <a:xfrm>
            <a:off x="260648" y="8820472"/>
            <a:ext cx="648072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" algn="ctr"/>
            <a:r>
              <a:rPr lang="nl-NL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Central email:  </a:t>
            </a:r>
            <a:r>
              <a:rPr lang="en-GB" sz="10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Imprints@lboro.ac.uk</a:t>
            </a:r>
            <a:r>
              <a:rPr lang="en-GB" sz="1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Website</a:t>
            </a:r>
            <a:r>
              <a:rPr lang="en-GB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10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GB" sz="1000" b="1" dirty="0" smtClean="0">
                <a:solidFill>
                  <a:srgbClr val="83456A"/>
                </a:solidFill>
                <a:latin typeface="Times New Roman" pitchFamily="18" charset="0"/>
                <a:cs typeface="Times New Roman" pitchFamily="18" charset="0"/>
              </a:rPr>
              <a:t>www.lboro.ac.uk/departments/ss/imprintfutures</a:t>
            </a:r>
            <a:endParaRPr lang="nl-NL" sz="1000" b="1" dirty="0" smtClean="0">
              <a:solidFill>
                <a:srgbClr val="83456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114" y="5723877"/>
            <a:ext cx="984674" cy="89255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4572" y="5723877"/>
            <a:ext cx="1094705" cy="997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235</Words>
  <Application>Microsoft Office PowerPoint</Application>
  <PresentationFormat>Diavoorstelling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LIESBET</dc:creator>
  <cp:lastModifiedBy>LIESBET</cp:lastModifiedBy>
  <cp:revision>41</cp:revision>
  <dcterms:created xsi:type="dcterms:W3CDTF">2011-09-23T11:29:19Z</dcterms:created>
  <dcterms:modified xsi:type="dcterms:W3CDTF">2011-11-14T08:39:49Z</dcterms:modified>
</cp:coreProperties>
</file>